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0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Вас вітає бібліотека Володимирівської ЗОШ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/>
              <a:t>ВИСТАВКА – </a:t>
            </a:r>
            <a:r>
              <a:rPr lang="uk-UA" sz="3200" i="1" dirty="0" smtClean="0"/>
              <a:t>ІКЕБАНА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виставці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представляються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книги з цієї тематики. Обов`язкова наявність композицій із квітів, виготовлених дітьми за допомогою дорослих.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IMG_3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45005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ВИСТАВКА ОДНОГО ЖАНРУ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IMG_3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MG_3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Бібліотечні уроки</a:t>
            </a:r>
            <a:endParaRPr lang="ru-RU" b="1" i="1" dirty="0"/>
          </a:p>
        </p:txBody>
      </p:sp>
      <p:pic>
        <p:nvPicPr>
          <p:cNvPr id="8195" name="Picture 3" descr="291020098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2928934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28102009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5"/>
            <a:ext cx="407196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Масова робота</a:t>
            </a:r>
            <a:endParaRPr lang="ru-RU" b="1" i="1" dirty="0"/>
          </a:p>
        </p:txBody>
      </p:sp>
      <p:pic>
        <p:nvPicPr>
          <p:cNvPr id="9219" name="Picture 3" descr="F:\фотографии 2013\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0657" y="1600200"/>
            <a:ext cx="60626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Масова робота</a:t>
            </a:r>
            <a:endParaRPr lang="ru-RU" b="1" i="1" dirty="0"/>
          </a:p>
        </p:txBody>
      </p:sp>
      <p:pic>
        <p:nvPicPr>
          <p:cNvPr id="10244" name="Picture 4" descr="F:\фотографии 2013\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038600" cy="3857652"/>
          </a:xfrm>
          <a:prstGeom prst="rect">
            <a:avLst/>
          </a:prstGeom>
          <a:noFill/>
        </p:spPr>
      </p:pic>
      <p:pic>
        <p:nvPicPr>
          <p:cNvPr id="8" name="Содержимое 7" descr="D:\Євдокименко І.І\Фото\2810200981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47465"/>
            <a:ext cx="4038600" cy="323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849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b="1" dirty="0" smtClean="0"/>
              <a:t>          </a:t>
            </a: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РАДА ВАС ВІТАТИ ДУЖЕ Я В БІБЛІОТЕЦІ.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ЦЕ МОЯ ДОМІВКА ДРУГА, ЦЕ МОЯ ФОРТЕЦЯ.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І НАПРАВО, І НА ЛІВО КНИГ СТОЯТЬ ПОЛИЦІ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ЕНЦИКЛОПЕДІЇ І СЛОВНИКИ – ВСЕ Є, ЯК ГОДИТЬСЯ.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КОЖЕН ВЧИТЕЛЬ, УЧЕНЬ, ЩО МАЄ БАЖАННЯ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МОЖЕ ТУТ ЗАВЖДИ ЗНАЙТИ СВОЄ ВПОДОБАННЯ.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В ЗАЛ ЧИТАЛЬНИЙ ВСІХ ПРОШУ РАДО ЗАВІТАТИ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 ІНФОРМАЦІЮ ЗНАЙТИ, ПРОСТО ПОЧИТАТИ.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 І ГУРТОК У НАС ПРАЦЮЄ «ЮНИЙ БІБЛІОТЕКАР»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 ДРУЖНО ВСІХ ДІТЕЙ ГРУПУЄ, БО - ДУШІ АПТЕКАР.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 У ТИЖНЯХ КНИЖКОВИХ, ЦІКАВИХ, ЗМІСТОВНИХ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 ДУЖЕ ЛЮБЛЯТЬ УЧАСТЬ БРАТИ ШКОЛЯРІ НЕВТОМНІ.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  І ВАС ЗАПРОШУЮ ДО СЕБЕ, ЩО Є, ВСЕ ПОЗИЧУ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400" b="1" dirty="0" smtClean="0">
                <a:latin typeface="Times New Roman" pitchFamily="18" charset="0"/>
                <a:cs typeface="Times New Roman" pitchFamily="18" charset="0"/>
              </a:rPr>
              <a:t>              РАДА БАЧИТЬ ВАС, ВІТАЮ, УСПІХІВ ВСІМ ЗИЧУ.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250033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ІСТОРІЯ ШКІЛЬНОЇ </a:t>
            </a:r>
            <a:r>
              <a:rPr lang="uk-UA" b="1" i="1" dirty="0" smtClean="0"/>
              <a:t>БІБЛІОТЕКИ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:\Євдокименко І.І\Фото\2810200980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14488"/>
            <a:ext cx="4038600" cy="36433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Створення шкільної бібліотеки пов’язане зі створенням самої школи. 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У </a:t>
            </a:r>
            <a:r>
              <a:rPr lang="uk-UA" dirty="0" smtClean="0"/>
              <a:t>1902 році у Володимирівці було відкрите дворічне Земське училище. 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У </a:t>
            </a:r>
            <a:r>
              <a:rPr lang="uk-UA" dirty="0" smtClean="0"/>
              <a:t>1917 році воно перетворене у початкову школу. 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У </a:t>
            </a:r>
            <a:r>
              <a:rPr lang="uk-UA" dirty="0" smtClean="0"/>
              <a:t>1937 році – в семирічну. 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З </a:t>
            </a:r>
            <a:r>
              <a:rPr lang="uk-UA" dirty="0" smtClean="0"/>
              <a:t>1959 року це вже восьмирічна школа. </a:t>
            </a: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А </a:t>
            </a:r>
            <a:r>
              <a:rPr lang="uk-UA" dirty="0" smtClean="0"/>
              <a:t>з 1983 – середня.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Основні задачі шкільної бібліотеки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4000" dirty="0" smtClean="0"/>
              <a:t>Основне </a:t>
            </a:r>
            <a:r>
              <a:rPr lang="uk-UA" sz="4000" dirty="0" smtClean="0"/>
              <a:t>завдання шкільної бібліотеки </a:t>
            </a:r>
            <a:r>
              <a:rPr lang="uk-UA" sz="4000" dirty="0" smtClean="0"/>
              <a:t>і </a:t>
            </a:r>
            <a:r>
              <a:rPr lang="uk-UA" sz="4000" dirty="0" smtClean="0"/>
              <a:t>шкільного бібліотекаря зокрема – привити дитині любов до книги, навчити учнів – читачів користуватися бібліотекою, її фондами, </a:t>
            </a:r>
            <a:r>
              <a:rPr lang="uk-UA" sz="4000" dirty="0" err="1" smtClean="0"/>
              <a:t>довідково</a:t>
            </a:r>
            <a:r>
              <a:rPr lang="uk-UA" sz="4000" dirty="0" smtClean="0"/>
              <a:t> – бібліографічним апаратом.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/>
              <a:t>Методична тема бібліотекаря</a:t>
            </a:r>
            <a:endParaRPr lang="ru-RU" b="1" i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928802"/>
            <a:ext cx="2714644" cy="378621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РОЗВИТОК ТВОРЧИХ ЗДІБНОСТЕЙ І ПІЗНАВАЛЬНИХ ІНТЕРЕСІВ УЧНІВ.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/>
              <a:t>Загальний фонд бібліотеки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3600" dirty="0" smtClean="0"/>
              <a:t>Фонд </a:t>
            </a:r>
            <a:r>
              <a:rPr lang="uk-UA" sz="3600" dirty="0" smtClean="0"/>
              <a:t>:</a:t>
            </a:r>
            <a:r>
              <a:rPr lang="uk-UA" sz="3600" dirty="0" smtClean="0"/>
              <a:t> </a:t>
            </a:r>
            <a:r>
              <a:rPr lang="uk-UA" sz="3600" dirty="0" smtClean="0"/>
              <a:t>14045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</a:t>
            </a:r>
            <a:r>
              <a:rPr lang="uk-UA" sz="3600" dirty="0" smtClean="0"/>
              <a:t>  - підручники - </a:t>
            </a:r>
            <a:r>
              <a:rPr lang="uk-UA" sz="3600" dirty="0" smtClean="0"/>
              <a:t>5729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uk-UA" sz="3600" dirty="0" smtClean="0"/>
              <a:t>- </a:t>
            </a:r>
            <a:r>
              <a:rPr lang="uk-UA" sz="3600" dirty="0" smtClean="0"/>
              <a:t>художня та галузева </a:t>
            </a:r>
            <a:r>
              <a:rPr lang="uk-UA" sz="3600" dirty="0" smtClean="0"/>
              <a:t>література - </a:t>
            </a:r>
            <a:r>
              <a:rPr lang="uk-UA" sz="3600" dirty="0" smtClean="0"/>
              <a:t>8316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2050" name="Picture 2" descr="29102009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Книжкові виставки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MG_37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7866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ВИСТАВКА –ПОДОРОЖ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MG_3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28654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ВИСТАВКА ЗАБУТИХ КНИГ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MG_3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288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Вас вітає бібліотека Володимирівської ЗОШ</vt:lpstr>
      <vt:lpstr>Слайд 2</vt:lpstr>
      <vt:lpstr>ІСТОРІЯ ШКІЛЬНОЇ БІБЛІОТЕКИ </vt:lpstr>
      <vt:lpstr>Основні задачі шкільної бібліотеки </vt:lpstr>
      <vt:lpstr>Методична тема бібліотекаря</vt:lpstr>
      <vt:lpstr>Загальний фонд бібліотеки</vt:lpstr>
      <vt:lpstr>Книжкові виставки</vt:lpstr>
      <vt:lpstr>ВИСТАВКА –ПОДОРОЖ</vt:lpstr>
      <vt:lpstr>ВИСТАВКА ЗАБУТИХ КНИГ </vt:lpstr>
      <vt:lpstr>ВИСТАВКА – ІКЕБАНА</vt:lpstr>
      <vt:lpstr>ВИСТАВКА ОДНОГО ЖАНРУ </vt:lpstr>
      <vt:lpstr>Бібліотечні уроки</vt:lpstr>
      <vt:lpstr>Масова робота</vt:lpstr>
      <vt:lpstr>Масова робота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2014-10-28T10:25:55Z</dcterms:modified>
</cp:coreProperties>
</file>