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6" r:id="rId5"/>
    <p:sldId id="259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0" autoAdjust="0"/>
    <p:restoredTop sz="94660"/>
  </p:normalViewPr>
  <p:slideViewPr>
    <p:cSldViewPr>
      <p:cViewPr varScale="1">
        <p:scale>
          <a:sx n="69" d="100"/>
          <a:sy n="69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80;&#1095;&#1085;&#1072;%20&#1082;&#1086;&#1087;&#1110;&#1083;&#1082;&#1072;\dityach_p_senki_-_p_snya_do_Svyatogo_Mikolaya_(get-tune.net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tyach_p_senki_-_p_snya_do_Svyatogo_Mikolaya_(get-tun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5" y="214290"/>
            <a:ext cx="60007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 Миколая!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2e283c666f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2564904"/>
            <a:ext cx="3131840" cy="4293096"/>
          </a:xfrm>
        </p:spPr>
      </p:pic>
      <p:sp>
        <p:nvSpPr>
          <p:cNvPr id="5" name="Прямоугольник 4"/>
          <p:cNvSpPr/>
          <p:nvPr/>
        </p:nvSpPr>
        <p:spPr>
          <a:xfrm>
            <a:off x="409741" y="785794"/>
            <a:ext cx="83245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ЧАРІВНА КНИГА МИКОЛАЯ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55898228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483350" y="2786063"/>
            <a:ext cx="2660650" cy="3883025"/>
          </a:xfrm>
        </p:spPr>
      </p:pic>
      <p:pic>
        <p:nvPicPr>
          <p:cNvPr id="8" name="Рисунок 7" descr="0d38e6df639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214554"/>
            <a:ext cx="2762950" cy="3690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15096" y="0"/>
            <a:ext cx="101741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МИКОЛАЙ ТА 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 ДРУГ ОСЛИК</a:t>
            </a:r>
          </a:p>
          <a:p>
            <a:pPr algn="ctr"/>
            <a:r>
              <a:rPr lang="uk-UA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РОЗНОСЯТЬ </a:t>
            </a:r>
            <a:r>
              <a:rPr lang="uk-UA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ПОДАРУНКИ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643073"/>
          </a:xfrm>
        </p:spPr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>
                <a:solidFill>
                  <a:srgbClr val="FF0000"/>
                </a:solidFill>
              </a:rPr>
              <a:t>Розповідає </a:t>
            </a:r>
          </a:p>
          <a:p>
            <a:pPr algn="r"/>
            <a:r>
              <a:rPr lang="uk-UA" dirty="0" smtClean="0">
                <a:solidFill>
                  <a:srgbClr val="FF0000"/>
                </a:solidFill>
              </a:rPr>
              <a:t>їм казки </a:t>
            </a:r>
          </a:p>
          <a:p>
            <a:pPr algn="r"/>
            <a:r>
              <a:rPr lang="uk-UA" dirty="0" smtClean="0">
                <a:solidFill>
                  <a:srgbClr val="FF0000"/>
                </a:solidFill>
              </a:rPr>
              <a:t>та вказівки роздає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3148" y="1000108"/>
            <a:ext cx="7537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МИКОЛАЙ – ЗАХИСНИК 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ЗВІРІВ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F:\легенди до святого миколая\picturepicture33072_2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2928934"/>
            <a:ext cx="393350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йде по полям, а за ним ангели летять та освячують землю на хороший урожай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51375"/>
            <a:ext cx="4032448" cy="35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2634" y="3010482"/>
            <a:ext cx="3721854" cy="365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68564" y="214291"/>
            <a:ext cx="70325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МИКОЛАЙ ПОКРОВИТЕЛЬ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ХУДОБИ І ПОЛІВ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кинув у віконце три мішечки із золотом. Врятував дівчат від важкої долі.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42" y="3933056"/>
            <a:ext cx="371802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286124"/>
            <a:ext cx="2089972" cy="309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7715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Миколай та </a:t>
            </a:r>
          </a:p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три мішечки золота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b="1" dirty="0" smtClean="0">
                <a:solidFill>
                  <a:srgbClr val="FF0000"/>
                </a:solidFill>
              </a:rPr>
              <a:t>Миколай – покровитель</a:t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> усіх моряків і селян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algn="ctr"/>
            <a:r>
              <a:rPr lang="uk-UA" i="1" dirty="0" smtClean="0"/>
              <a:t>Заспокоював розбурхане море, допомагав морякам повернутися додому</a:t>
            </a:r>
            <a:endParaRPr lang="ru-RU" i="1" dirty="0"/>
          </a:p>
        </p:txBody>
      </p:sp>
      <p:pic>
        <p:nvPicPr>
          <p:cNvPr id="1027" name="Picture 3" descr="F:\легенди до святого миколая\oiS8pJBHZ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16" y="3643314"/>
            <a:ext cx="4286280" cy="2857520"/>
          </a:xfrm>
          <a:prstGeom prst="rect">
            <a:avLst/>
          </a:prstGeom>
          <a:noFill/>
        </p:spPr>
      </p:pic>
      <p:pic>
        <p:nvPicPr>
          <p:cNvPr id="1029" name="Picture 5" descr="F:\легенди до святого миколая\p_35776_1_gallery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7" y="3242239"/>
            <a:ext cx="2326739" cy="34014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7200" dirty="0" smtClean="0"/>
              <a:t>З днем святого </a:t>
            </a:r>
            <a:r>
              <a:rPr lang="uk-UA" sz="7200" dirty="0" err="1" smtClean="0"/>
              <a:t>миколая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algn="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Тим хто старших поважає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як добро творити знає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err="1" smtClean="0">
                <a:solidFill>
                  <a:srgbClr val="FF0000"/>
                </a:solidFill>
              </a:rPr>
              <a:t>миколай</a:t>
            </a:r>
            <a:r>
              <a:rPr lang="uk-UA" b="1" dirty="0" smtClean="0">
                <a:solidFill>
                  <a:srgbClr val="FF0000"/>
                </a:solidFill>
              </a:rPr>
              <a:t> того шанує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подарунки всім дарує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легенди до святого миколая\57395237684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336712" cy="30516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ПІДГОТУВАЛА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Біблііотекар</a:t>
            </a:r>
            <a:r>
              <a:rPr lang="uk-UA" dirty="0" smtClean="0">
                <a:solidFill>
                  <a:srgbClr val="FF0000"/>
                </a:solidFill>
              </a:rPr>
              <a:t> Володимирівської ЗОШ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Євдокименко І.І.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213</TotalTime>
  <Words>82</Words>
  <Application>Microsoft Office PowerPoint</Application>
  <PresentationFormat>Экран (4:3)</PresentationFormat>
  <Paragraphs>30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 </vt:lpstr>
      <vt:lpstr> </vt:lpstr>
      <vt:lpstr> </vt:lpstr>
      <vt:lpstr>  Миколай – покровитель  усіх моряків і селян </vt:lpstr>
      <vt:lpstr> З днем святого миколая</vt:lpstr>
      <vt:lpstr>ПІДГОТУВАЛА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Admin</cp:lastModifiedBy>
  <cp:revision>23</cp:revision>
  <dcterms:created xsi:type="dcterms:W3CDTF">2014-12-15T18:49:07Z</dcterms:created>
  <dcterms:modified xsi:type="dcterms:W3CDTF">2014-12-17T13:36:45Z</dcterms:modified>
</cp:coreProperties>
</file>