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9" r:id="rId10"/>
    <p:sldId id="271" r:id="rId11"/>
    <p:sldId id="286" r:id="rId12"/>
    <p:sldId id="287" r:id="rId13"/>
    <p:sldId id="280" r:id="rId14"/>
    <p:sldId id="281" r:id="rId15"/>
    <p:sldId id="284" r:id="rId16"/>
    <p:sldId id="273" r:id="rId17"/>
    <p:sldId id="275" r:id="rId18"/>
    <p:sldId id="277" r:id="rId19"/>
    <p:sldId id="278" r:id="rId20"/>
  </p:sldIdLst>
  <p:sldSz cx="9144000" cy="6858000" type="screen4x3"/>
  <p:notesSz cx="6858000" cy="9144000"/>
  <p:photoAlbum showCaptions="1" layout="1picTitle" frame="frameStyle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5A3C-960D-4B87-836B-5DB325F690D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8860-E6F2-486B-8907-F25766C34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721A97-6D2A-480A-8E5F-6E82E9CD8BAE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CDD387-429D-4954-99AB-AD343CED4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86712" cy="12858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Фотоальбом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Владимировской ООШ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00702"/>
            <a:ext cx="6172200" cy="874220"/>
          </a:xfrm>
        </p:spPr>
        <p:txBody>
          <a:bodyPr>
            <a:noAutofit/>
          </a:bodyPr>
          <a:lstStyle/>
          <a:p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5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ru-RU" sz="2400" dirty="0" smtClean="0"/>
                <a:t>Хореограф школы с ученицей 6 класса Лифановой Ангелиной</a:t>
              </a:r>
              <a:endParaRPr lang="ru-RU" sz="24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1538" y="214290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Акробатический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номер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59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5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6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60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7 КЛАСС</a:t>
              </a:r>
              <a:endParaRPr lang="ru-RU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1538" y="71435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5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smtClean="0"/>
                <a:t>Изображение 553</a:t>
              </a:r>
              <a:endParaRPr lang="ru-RU" sz="240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500174"/>
            <a:ext cx="5881687" cy="4938726"/>
            <a:chOff x="1630363" y="1646238"/>
            <a:chExt cx="5881687" cy="4792662"/>
          </a:xfrm>
        </p:grpSpPr>
        <p:pic>
          <p:nvPicPr>
            <p:cNvPr id="3" name="Рисунок 2" descr="Изображение 56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9 класс, </a:t>
              </a:r>
              <a:r>
                <a:rPr lang="ru-RU" sz="2400" dirty="0" err="1" smtClean="0"/>
                <a:t>Вертегел</a:t>
              </a:r>
              <a:r>
                <a:rPr lang="ru-RU" sz="2400" dirty="0" smtClean="0"/>
                <a:t> Лера</a:t>
              </a:r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3" name="Рисунок 2" descr="Фото070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2917825" y="1646238"/>
            <a:ext cx="3308350" cy="4792662"/>
            <a:chOff x="2917825" y="1646238"/>
            <a:chExt cx="3308350" cy="4792662"/>
          </a:xfrm>
        </p:grpSpPr>
        <p:pic>
          <p:nvPicPr>
            <p:cNvPr id="3" name="Рисунок 2" descr="Фото070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917825" y="1646238"/>
              <a:ext cx="3308350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2917825" y="6096000"/>
              <a:ext cx="330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0" y="1285860"/>
            <a:ext cx="9057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15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6 класс</a:t>
              </a:r>
              <a:endParaRPr lang="ru-RU" sz="24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69002" y="428604"/>
            <a:ext cx="6006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математики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1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6 класс</a:t>
              </a:r>
              <a:endParaRPr lang="ru-RU" sz="24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85786" y="500042"/>
            <a:ext cx="68580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Дружный класс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18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6 класс</a:t>
              </a:r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2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9 класс</a:t>
              </a:r>
              <a:endParaRPr lang="ru-RU" sz="24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67061" y="357166"/>
            <a:ext cx="8009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Подготовка к концерту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3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ru-RU" sz="2400" dirty="0" smtClean="0"/>
                <a:t>Ученицы 6 класса </a:t>
              </a:r>
              <a:r>
                <a:rPr lang="ru-RU" sz="2400" dirty="0" err="1" smtClean="0"/>
                <a:t>Круть</a:t>
              </a:r>
              <a:r>
                <a:rPr lang="ru-RU" sz="2400" dirty="0" smtClean="0"/>
                <a:t> Кристина, </a:t>
              </a:r>
              <a:r>
                <a:rPr lang="ru-RU" sz="2400" dirty="0" err="1"/>
                <a:t>О</a:t>
              </a:r>
              <a:r>
                <a:rPr lang="ru-RU" sz="2400" dirty="0" err="1" smtClean="0"/>
                <a:t>рманжы</a:t>
              </a:r>
              <a:r>
                <a:rPr lang="ru-RU" sz="2400" dirty="0" smtClean="0"/>
                <a:t> Аня</a:t>
              </a:r>
              <a:endParaRPr lang="ru-RU" sz="24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71604" y="357166"/>
            <a:ext cx="5857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репетиция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4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8,9,11 классов</a:t>
              </a:r>
              <a:endParaRPr lang="ru-RU" sz="24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142976" y="571480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Выступление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4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Наши ведущие</a:t>
              </a:r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1630363" y="1646238"/>
            <a:ext cx="5881687" cy="4792662"/>
            <a:chOff x="1630363" y="1646238"/>
            <a:chExt cx="5881687" cy="4792662"/>
          </a:xfrm>
        </p:grpSpPr>
        <p:pic>
          <p:nvPicPr>
            <p:cNvPr id="3" name="Рисунок 2" descr="Изображение 54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630363" y="1646238"/>
              <a:ext cx="5881687" cy="4411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30363" y="6096000"/>
              <a:ext cx="5881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ru-RU" sz="2400" dirty="0" smtClean="0"/>
                <a:t>8 КЛАСС</a:t>
              </a:r>
              <a:endParaRPr lang="ru-RU" sz="2400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54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Фотоальбом  Владимировской ООШ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  Владимировской ООШ </dc:title>
  <dc:creator>Admin</dc:creator>
  <cp:lastModifiedBy>Lenovo</cp:lastModifiedBy>
  <cp:revision>15</cp:revision>
  <dcterms:created xsi:type="dcterms:W3CDTF">2012-02-24T15:25:19Z</dcterms:created>
  <dcterms:modified xsi:type="dcterms:W3CDTF">2015-01-26T06:45:58Z</dcterms:modified>
</cp:coreProperties>
</file>